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9" r:id="rId7"/>
    <p:sldId id="261" r:id="rId8"/>
    <p:sldId id="262" r:id="rId9"/>
    <p:sldId id="263" r:id="rId10"/>
    <p:sldId id="264" r:id="rId11"/>
    <p:sldId id="258" r:id="rId12"/>
    <p:sldId id="260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 Huijben - Pijlman" userId="d8bb2662-4969-49a8-b5e4-1f0b7bd12100" providerId="ADAL" clId="{FFFC4081-8BBA-41A2-858B-3BFBFA92793D}"/>
    <pc:docChg chg="modSld">
      <pc:chgData name="Susan Huijben - Pijlman" userId="d8bb2662-4969-49a8-b5e4-1f0b7bd12100" providerId="ADAL" clId="{FFFC4081-8BBA-41A2-858B-3BFBFA92793D}" dt="2020-04-17T09:03:38.560" v="15" actId="20577"/>
      <pc:docMkLst>
        <pc:docMk/>
      </pc:docMkLst>
      <pc:sldChg chg="addSp modSp">
        <pc:chgData name="Susan Huijben - Pijlman" userId="d8bb2662-4969-49a8-b5e4-1f0b7bd12100" providerId="ADAL" clId="{FFFC4081-8BBA-41A2-858B-3BFBFA92793D}" dt="2020-04-17T06:41:34.688" v="1" actId="1076"/>
        <pc:sldMkLst>
          <pc:docMk/>
          <pc:sldMk cId="542240212" sldId="257"/>
        </pc:sldMkLst>
        <pc:spChg chg="add mod">
          <ac:chgData name="Susan Huijben - Pijlman" userId="d8bb2662-4969-49a8-b5e4-1f0b7bd12100" providerId="ADAL" clId="{FFFC4081-8BBA-41A2-858B-3BFBFA92793D}" dt="2020-04-17T06:41:34.688" v="1" actId="1076"/>
          <ac:spMkLst>
            <pc:docMk/>
            <pc:sldMk cId="542240212" sldId="257"/>
            <ac:spMk id="5" creationId="{01B77A5C-132D-41DA-9C35-8B5A866D21E3}"/>
          </ac:spMkLst>
        </pc:spChg>
      </pc:sldChg>
      <pc:sldChg chg="modSp">
        <pc:chgData name="Susan Huijben - Pijlman" userId="d8bb2662-4969-49a8-b5e4-1f0b7bd12100" providerId="ADAL" clId="{FFFC4081-8BBA-41A2-858B-3BFBFA92793D}" dt="2020-04-17T09:00:40.959" v="2" actId="1076"/>
        <pc:sldMkLst>
          <pc:docMk/>
          <pc:sldMk cId="1476531530" sldId="258"/>
        </pc:sldMkLst>
        <pc:picChg chg="mod">
          <ac:chgData name="Susan Huijben - Pijlman" userId="d8bb2662-4969-49a8-b5e4-1f0b7bd12100" providerId="ADAL" clId="{FFFC4081-8BBA-41A2-858B-3BFBFA92793D}" dt="2020-04-17T09:00:40.959" v="2" actId="1076"/>
          <ac:picMkLst>
            <pc:docMk/>
            <pc:sldMk cId="1476531530" sldId="258"/>
            <ac:picMk id="5" creationId="{BCF5F7E2-1367-44F2-9A1B-9C417982D300}"/>
          </ac:picMkLst>
        </pc:picChg>
      </pc:sldChg>
      <pc:sldChg chg="modSp">
        <pc:chgData name="Susan Huijben - Pijlman" userId="d8bb2662-4969-49a8-b5e4-1f0b7bd12100" providerId="ADAL" clId="{FFFC4081-8BBA-41A2-858B-3BFBFA92793D}" dt="2020-04-17T09:03:38.560" v="15" actId="20577"/>
        <pc:sldMkLst>
          <pc:docMk/>
          <pc:sldMk cId="4272907537" sldId="265"/>
        </pc:sldMkLst>
        <pc:spChg chg="mod">
          <ac:chgData name="Susan Huijben - Pijlman" userId="d8bb2662-4969-49a8-b5e4-1f0b7bd12100" providerId="ADAL" clId="{FFFC4081-8BBA-41A2-858B-3BFBFA92793D}" dt="2020-04-17T09:03:38.560" v="15" actId="20577"/>
          <ac:spMkLst>
            <pc:docMk/>
            <pc:sldMk cId="4272907537" sldId="265"/>
            <ac:spMk id="3" creationId="{B604DC50-AAC0-42B0-90E2-0198FCB3BC3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B436-3696-473F-AD1C-544848459643}" type="datetimeFigureOut">
              <a:rPr lang="nl-NL" smtClean="0"/>
              <a:t>17-4-2020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FABD-B247-47C2-BE81-E4984A29E8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3552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B436-3696-473F-AD1C-544848459643}" type="datetimeFigureOut">
              <a:rPr lang="nl-NL" smtClean="0"/>
              <a:t>17-4-2020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FABD-B247-47C2-BE81-E4984A29E8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2045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B436-3696-473F-AD1C-544848459643}" type="datetimeFigureOut">
              <a:rPr lang="nl-NL" smtClean="0"/>
              <a:t>17-4-2020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FABD-B247-47C2-BE81-E4984A29E8F8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9122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B436-3696-473F-AD1C-544848459643}" type="datetimeFigureOut">
              <a:rPr lang="nl-NL" smtClean="0"/>
              <a:t>17-4-2020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FABD-B247-47C2-BE81-E4984A29E8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0153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B436-3696-473F-AD1C-544848459643}" type="datetimeFigureOut">
              <a:rPr lang="nl-NL" smtClean="0"/>
              <a:t>17-4-2020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FABD-B247-47C2-BE81-E4984A29E8F8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4097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B436-3696-473F-AD1C-544848459643}" type="datetimeFigureOut">
              <a:rPr lang="nl-NL" smtClean="0"/>
              <a:t>17-4-2020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FABD-B247-47C2-BE81-E4984A29E8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0489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B436-3696-473F-AD1C-544848459643}" type="datetimeFigureOut">
              <a:rPr lang="nl-NL" smtClean="0"/>
              <a:t>17-4-2020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FABD-B247-47C2-BE81-E4984A29E8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2077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B436-3696-473F-AD1C-544848459643}" type="datetimeFigureOut">
              <a:rPr lang="nl-NL" smtClean="0"/>
              <a:t>17-4-2020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FABD-B247-47C2-BE81-E4984A29E8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574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B436-3696-473F-AD1C-544848459643}" type="datetimeFigureOut">
              <a:rPr lang="nl-NL" smtClean="0"/>
              <a:t>17-4-2020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FABD-B247-47C2-BE81-E4984A29E8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26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B436-3696-473F-AD1C-544848459643}" type="datetimeFigureOut">
              <a:rPr lang="nl-NL" smtClean="0"/>
              <a:t>17-4-2020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FABD-B247-47C2-BE81-E4984A29E8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861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B436-3696-473F-AD1C-544848459643}" type="datetimeFigureOut">
              <a:rPr lang="nl-NL" smtClean="0"/>
              <a:t>17-4-2020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FABD-B247-47C2-BE81-E4984A29E8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793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B436-3696-473F-AD1C-544848459643}" type="datetimeFigureOut">
              <a:rPr lang="nl-NL" smtClean="0"/>
              <a:t>17-4-2020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FABD-B247-47C2-BE81-E4984A29E8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7147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B436-3696-473F-AD1C-544848459643}" type="datetimeFigureOut">
              <a:rPr lang="nl-NL" smtClean="0"/>
              <a:t>17-4-2020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FABD-B247-47C2-BE81-E4984A29E8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913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B436-3696-473F-AD1C-544848459643}" type="datetimeFigureOut">
              <a:rPr lang="nl-NL" smtClean="0"/>
              <a:t>17-4-2020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FABD-B247-47C2-BE81-E4984A29E8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382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B436-3696-473F-AD1C-544848459643}" type="datetimeFigureOut">
              <a:rPr lang="nl-NL" smtClean="0"/>
              <a:t>17-4-2020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FABD-B247-47C2-BE81-E4984A29E8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873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B436-3696-473F-AD1C-544848459643}" type="datetimeFigureOut">
              <a:rPr lang="nl-NL" smtClean="0"/>
              <a:t>17-4-2020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FABD-B247-47C2-BE81-E4984A29E8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597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DB436-3696-473F-AD1C-544848459643}" type="datetimeFigureOut">
              <a:rPr lang="nl-NL" smtClean="0"/>
              <a:t>17-4-2020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EAFABD-B247-47C2-BE81-E4984A29E8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582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160144/MPR__melkproductieregistrati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outu.be/k0t_3dZ6hp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huijben\OneDrive%20-%20Zone.college\Eenheid%2007%20tevreden%20veestapel\MPR%20eenheid%2007\BSK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B01D2-E7FB-4ADF-A0F1-C2E3FBD8E5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17 April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D5C8E51-5D18-490A-B5A8-61AA9F4197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MPR les 3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DA8D581-8965-4D62-92B8-AE6051A28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028" y="4282261"/>
            <a:ext cx="3773751" cy="2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03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712AB8-443E-4863-A609-AFC79017C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Vragen?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04DC50-AAC0-42B0-90E2-0198FCB3B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Huiswerk maken in de les tot aan 12:00 uur is mogelijk.</a:t>
            </a:r>
          </a:p>
          <a:p>
            <a:endParaRPr lang="nl-NL" dirty="0"/>
          </a:p>
          <a:p>
            <a:r>
              <a:rPr lang="nl-NL" dirty="0"/>
              <a:t>Kennisleerlijn blz. 13 t/m </a:t>
            </a:r>
            <a:r>
              <a:rPr lang="nl-NL"/>
              <a:t>15 Opdracht BSK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2ADF76F-72B7-4105-A7FD-BCE98E652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305" y="4220046"/>
            <a:ext cx="3517697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07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D03ED1-8FA5-411E-91DC-B77498D4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8D261B-26DC-46C8-B8AE-DAA0F45B6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Vragen over het huiswerk? Blz. 9 t/m 12</a:t>
            </a:r>
          </a:p>
          <a:p>
            <a:r>
              <a:rPr lang="nl-NL" dirty="0"/>
              <a:t>Theorie over de BSK</a:t>
            </a:r>
          </a:p>
          <a:p>
            <a:r>
              <a:rPr lang="nl-NL" dirty="0"/>
              <a:t>Huiswerk maken in de les blz. 13 t/m 15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AED0349-2789-4033-BF54-7A9841AEC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817" y="3671544"/>
            <a:ext cx="3907114" cy="2600007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01B77A5C-132D-41DA-9C35-8B5A866D21E3}"/>
              </a:ext>
            </a:extLst>
          </p:cNvPr>
          <p:cNvSpPr/>
          <p:nvPr/>
        </p:nvSpPr>
        <p:spPr>
          <a:xfrm>
            <a:off x="240817" y="387446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u="sng" dirty="0">
                <a:solidFill>
                  <a:srgbClr val="0071BA"/>
                </a:solidFill>
                <a:latin typeface="Arial" panose="020B0604020202020204" pitchFamily="34" charset="0"/>
                <a:hlinkClick r:id="rId3"/>
              </a:rPr>
              <a:t>https://maken.wikiwijs.nl/160144/MPR__melkproductieregistratie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2240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9CCFE4-75A2-49E3-B3F8-F48F50D62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BSK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B927FD-6E00-4EA7-9400-4F526697E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Bedrijfstandaard koe </a:t>
            </a:r>
            <a:r>
              <a:rPr lang="nl-NL" dirty="0">
                <a:sym typeface="Wingdings" panose="05000000000000000000" pitchFamily="2" charset="2"/>
              </a:rPr>
              <a:t> alle </a:t>
            </a:r>
            <a:r>
              <a:rPr lang="nl-NL" dirty="0" err="1">
                <a:sym typeface="Wingdings" panose="05000000000000000000" pitchFamily="2" charset="2"/>
              </a:rPr>
              <a:t>ISK’s</a:t>
            </a:r>
            <a:r>
              <a:rPr lang="nl-NL" dirty="0">
                <a:sym typeface="Wingdings" panose="05000000000000000000" pitchFamily="2" charset="2"/>
              </a:rPr>
              <a:t> op het bedrijf.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ISK Individuele standaard koe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E861DEE-D8EB-4CCA-B9CC-6C271682F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631" y="3856383"/>
            <a:ext cx="4271459" cy="239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54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Berlin Sans FB Demi" pitchFamily="34" charset="0"/>
              </a:rPr>
              <a:t>ISK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1919536" y="4797152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1919536" y="4725144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10200456" y="4725144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1631504" y="508518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januari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9336360" y="508518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december</a:t>
            </a:r>
          </a:p>
        </p:txBody>
      </p:sp>
      <p:pic>
        <p:nvPicPr>
          <p:cNvPr id="1026" name="Picture 2" descr="http://www.abajaa.be/include/showpicture.inc.php?id=24&amp;type=li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600" y="3573016"/>
            <a:ext cx="864096" cy="861396"/>
          </a:xfrm>
          <a:prstGeom prst="rect">
            <a:avLst/>
          </a:prstGeom>
          <a:noFill/>
        </p:spPr>
      </p:pic>
      <p:pic>
        <p:nvPicPr>
          <p:cNvPr id="13" name="Picture 2" descr="http://www.abajaa.be/include/showpicture.inc.php?id=24&amp;type=li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5800" y="3140968"/>
            <a:ext cx="864096" cy="861396"/>
          </a:xfrm>
          <a:prstGeom prst="rect">
            <a:avLst/>
          </a:prstGeom>
          <a:noFill/>
        </p:spPr>
      </p:pic>
      <p:pic>
        <p:nvPicPr>
          <p:cNvPr id="14" name="Picture 2" descr="http://www.abajaa.be/include/showpicture.inc.php?id=24&amp;type=li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720" y="5013176"/>
            <a:ext cx="864096" cy="861396"/>
          </a:xfrm>
          <a:prstGeom prst="rect">
            <a:avLst/>
          </a:prstGeom>
          <a:noFill/>
        </p:spPr>
      </p:pic>
      <p:pic>
        <p:nvPicPr>
          <p:cNvPr id="15" name="Picture 2" descr="http://www.abajaa.be/include/showpicture.inc.php?id=24&amp;type=li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1984" y="3573016"/>
            <a:ext cx="864096" cy="861396"/>
          </a:xfrm>
          <a:prstGeom prst="rect">
            <a:avLst/>
          </a:prstGeom>
          <a:noFill/>
        </p:spPr>
      </p:pic>
      <p:pic>
        <p:nvPicPr>
          <p:cNvPr id="16" name="Picture 2" descr="http://www.abajaa.be/include/showpicture.inc.php?id=24&amp;type=li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8248" y="5661248"/>
            <a:ext cx="864096" cy="861396"/>
          </a:xfrm>
          <a:prstGeom prst="rect">
            <a:avLst/>
          </a:prstGeom>
          <a:noFill/>
        </p:spPr>
      </p:pic>
      <p:pic>
        <p:nvPicPr>
          <p:cNvPr id="17" name="Picture 2" descr="http://www.abajaa.be/include/showpicture.inc.php?id=24&amp;type=li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6160" y="3140968"/>
            <a:ext cx="864096" cy="861396"/>
          </a:xfrm>
          <a:prstGeom prst="rect">
            <a:avLst/>
          </a:prstGeom>
          <a:noFill/>
        </p:spPr>
      </p:pic>
      <p:pic>
        <p:nvPicPr>
          <p:cNvPr id="18" name="Picture 2" descr="http://www.abajaa.be/include/showpicture.inc.php?id=24&amp;type=li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048" y="5013176"/>
            <a:ext cx="864096" cy="861396"/>
          </a:xfrm>
          <a:prstGeom prst="rect">
            <a:avLst/>
          </a:prstGeom>
          <a:noFill/>
        </p:spPr>
      </p:pic>
      <p:pic>
        <p:nvPicPr>
          <p:cNvPr id="19" name="Picture 2" descr="http://www.abajaa.be/include/showpicture.inc.php?id=24&amp;type=li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872" y="5661248"/>
            <a:ext cx="864096" cy="861396"/>
          </a:xfrm>
          <a:prstGeom prst="rect">
            <a:avLst/>
          </a:prstGeom>
          <a:noFill/>
        </p:spPr>
      </p:pic>
      <p:pic>
        <p:nvPicPr>
          <p:cNvPr id="20" name="Picture 2" descr="http://www.abajaa.be/include/showpicture.inc.php?id=24&amp;type=li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592" y="5589240"/>
            <a:ext cx="864096" cy="861396"/>
          </a:xfrm>
          <a:prstGeom prst="rect">
            <a:avLst/>
          </a:prstGeom>
          <a:noFill/>
        </p:spPr>
      </p:pic>
      <p:pic>
        <p:nvPicPr>
          <p:cNvPr id="21" name="Picture 2" descr="http://www.abajaa.be/include/showpicture.inc.php?id=24&amp;type=li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2304" y="3573016"/>
            <a:ext cx="864096" cy="861396"/>
          </a:xfrm>
          <a:prstGeom prst="rect">
            <a:avLst/>
          </a:prstGeom>
          <a:noFill/>
        </p:spPr>
      </p:pic>
      <p:cxnSp>
        <p:nvCxnSpPr>
          <p:cNvPr id="23" name="Rechte verbindingslijn 22"/>
          <p:cNvCxnSpPr/>
          <p:nvPr/>
        </p:nvCxnSpPr>
        <p:spPr>
          <a:xfrm flipH="1" flipV="1">
            <a:off x="2783632" y="4437112"/>
            <a:ext cx="144016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flipV="1">
            <a:off x="4583832" y="4077072"/>
            <a:ext cx="144016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/>
          <p:nvPr/>
        </p:nvCxnSpPr>
        <p:spPr>
          <a:xfrm flipH="1" flipV="1">
            <a:off x="6528048" y="4437112"/>
            <a:ext cx="216024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/>
          <p:nvPr/>
        </p:nvCxnSpPr>
        <p:spPr>
          <a:xfrm flipV="1">
            <a:off x="7824192" y="4077072"/>
            <a:ext cx="144016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/>
          <p:nvPr/>
        </p:nvCxnSpPr>
        <p:spPr>
          <a:xfrm flipV="1">
            <a:off x="9336360" y="450912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/>
          <p:cNvCxnSpPr/>
          <p:nvPr/>
        </p:nvCxnSpPr>
        <p:spPr>
          <a:xfrm flipV="1">
            <a:off x="3071664" y="4797152"/>
            <a:ext cx="216024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/>
          <p:cNvCxnSpPr/>
          <p:nvPr/>
        </p:nvCxnSpPr>
        <p:spPr>
          <a:xfrm flipH="1" flipV="1">
            <a:off x="4223792" y="4797152"/>
            <a:ext cx="7200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/>
          <p:cNvCxnSpPr/>
          <p:nvPr/>
        </p:nvCxnSpPr>
        <p:spPr>
          <a:xfrm flipV="1">
            <a:off x="5663952" y="4797152"/>
            <a:ext cx="72008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/>
          <p:cNvCxnSpPr/>
          <p:nvPr/>
        </p:nvCxnSpPr>
        <p:spPr>
          <a:xfrm flipV="1">
            <a:off x="7176120" y="4797152"/>
            <a:ext cx="144016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/>
          <p:cNvCxnSpPr/>
          <p:nvPr/>
        </p:nvCxnSpPr>
        <p:spPr>
          <a:xfrm flipH="1" flipV="1">
            <a:off x="8472264" y="4797152"/>
            <a:ext cx="432048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/>
          <p:cNvCxnSpPr/>
          <p:nvPr/>
        </p:nvCxnSpPr>
        <p:spPr>
          <a:xfrm flipV="1">
            <a:off x="8760296" y="2420888"/>
            <a:ext cx="0" cy="237626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Tekstvak 43"/>
          <p:cNvSpPr txBox="1"/>
          <p:nvPr/>
        </p:nvSpPr>
        <p:spPr>
          <a:xfrm>
            <a:off x="8112224" y="1772817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Stel: vandaag is het 10 november</a:t>
            </a:r>
          </a:p>
        </p:txBody>
      </p:sp>
      <p:sp>
        <p:nvSpPr>
          <p:cNvPr id="46" name="Ovaal 45"/>
          <p:cNvSpPr/>
          <p:nvPr/>
        </p:nvSpPr>
        <p:spPr>
          <a:xfrm>
            <a:off x="4655840" y="5373216"/>
            <a:ext cx="1584176" cy="1484784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Tekstvak 46"/>
          <p:cNvSpPr txBox="1"/>
          <p:nvPr/>
        </p:nvSpPr>
        <p:spPr>
          <a:xfrm>
            <a:off x="5879976" y="188641"/>
            <a:ext cx="453650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Bertha38: in juli gekalfd op 31 maanden leeftijd, geeft vandaag 30 liter melk</a:t>
            </a:r>
          </a:p>
        </p:txBody>
      </p:sp>
      <p:sp>
        <p:nvSpPr>
          <p:cNvPr id="48" name="Ovaal 47"/>
          <p:cNvSpPr/>
          <p:nvPr/>
        </p:nvSpPr>
        <p:spPr>
          <a:xfrm>
            <a:off x="4007768" y="2924944"/>
            <a:ext cx="1656184" cy="1296144"/>
          </a:xfrm>
          <a:prstGeom prst="ellipse">
            <a:avLst/>
          </a:prstGeom>
          <a:noFill/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Tekstvak 48"/>
          <p:cNvSpPr txBox="1"/>
          <p:nvPr/>
        </p:nvSpPr>
        <p:spPr>
          <a:xfrm>
            <a:off x="1703512" y="1700809"/>
            <a:ext cx="4139952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Neeltje20: in april gekalfd op 49 maanden leeftijd, geeft vandaag 20 liter melk</a:t>
            </a:r>
          </a:p>
        </p:txBody>
      </p:sp>
      <p:sp>
        <p:nvSpPr>
          <p:cNvPr id="51" name="Tekstvak 50"/>
          <p:cNvSpPr txBox="1"/>
          <p:nvPr/>
        </p:nvSpPr>
        <p:spPr>
          <a:xfrm rot="20363030">
            <a:off x="2095562" y="2612144"/>
            <a:ext cx="784887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7200" dirty="0"/>
              <a:t>Is Bertha38 beter?</a:t>
            </a:r>
          </a:p>
        </p:txBody>
      </p:sp>
    </p:spTree>
    <p:extLst>
      <p:ext uri="{BB962C8B-B14F-4D97-AF65-F5344CB8AC3E}">
        <p14:creationId xmlns:p14="http://schemas.microsoft.com/office/powerpoint/2010/main" val="84005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 animBg="1"/>
      <p:bldP spid="47" grpId="0" animBg="1"/>
      <p:bldP spid="48" grpId="0" animBg="1"/>
      <p:bldP spid="49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Is Bertha38 beter?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Bertha38 geeft vandaag meer melk. Is zij daarom ook een betere koe?</a:t>
            </a:r>
          </a:p>
          <a:p>
            <a:endParaRPr lang="nl-NL" dirty="0"/>
          </a:p>
          <a:p>
            <a:r>
              <a:rPr lang="nl-NL" dirty="0"/>
              <a:t>Correctiefactor</a:t>
            </a:r>
          </a:p>
          <a:p>
            <a:pPr lvl="1"/>
            <a:r>
              <a:rPr lang="nl-NL" dirty="0"/>
              <a:t>Leeftijd bij afkalven</a:t>
            </a:r>
          </a:p>
          <a:p>
            <a:pPr lvl="1"/>
            <a:r>
              <a:rPr lang="nl-NL" dirty="0"/>
              <a:t>Maand van afkalven</a:t>
            </a:r>
          </a:p>
          <a:p>
            <a:pPr lvl="1"/>
            <a:r>
              <a:rPr lang="nl-NL" dirty="0"/>
              <a:t>Lactatiestadium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6B0D22D-CE6A-4179-92BE-B289D4C5D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36" y="3983367"/>
            <a:ext cx="4273666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84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Berlin Sans FB Demi" pitchFamily="34" charset="0"/>
              </a:rPr>
              <a:t>ISK </a:t>
            </a:r>
            <a:r>
              <a:rPr lang="nl-NL" dirty="0">
                <a:latin typeface="Berlin Sans FB Demi" pitchFamily="34" charset="0"/>
                <a:sym typeface="Wingdings" pitchFamily="2" charset="2"/>
              </a:rPr>
              <a:t> BSK</a:t>
            </a:r>
            <a:endParaRPr lang="nl-NL" dirty="0">
              <a:latin typeface="Berlin Sans FB Dem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47545" r="5268" b="19085"/>
          <a:stretch/>
        </p:blipFill>
        <p:spPr bwMode="auto">
          <a:xfrm>
            <a:off x="1775520" y="1988840"/>
            <a:ext cx="863872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628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Berlin Sans FB Demi" pitchFamily="34" charset="0"/>
              </a:rPr>
              <a:t>BSK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Corbel" pitchFamily="34" charset="0"/>
              </a:rPr>
              <a:t>Bedrijfsstandaardkoe</a:t>
            </a:r>
          </a:p>
          <a:p>
            <a:endParaRPr lang="nl-NL" dirty="0">
              <a:latin typeface="Corbel" pitchFamily="34" charset="0"/>
            </a:endParaRPr>
          </a:p>
          <a:p>
            <a:r>
              <a:rPr lang="nl-NL" dirty="0">
                <a:latin typeface="Corbel" pitchFamily="34" charset="0"/>
              </a:rPr>
              <a:t>In </a:t>
            </a:r>
            <a:r>
              <a:rPr lang="nl-NL" b="1" u="sng" dirty="0">
                <a:latin typeface="Corbel" pitchFamily="34" charset="0"/>
              </a:rPr>
              <a:t>kg melk</a:t>
            </a:r>
          </a:p>
          <a:p>
            <a:endParaRPr lang="nl-NL" dirty="0">
              <a:latin typeface="Corbel" pitchFamily="34" charset="0"/>
            </a:endParaRPr>
          </a:p>
          <a:p>
            <a:r>
              <a:rPr lang="nl-NL" dirty="0">
                <a:latin typeface="Corbel" pitchFamily="34" charset="0"/>
              </a:rPr>
              <a:t>Zegt iets over de gemiddelde dagproductie van het bedrijf of van een groep </a:t>
            </a:r>
            <a:r>
              <a:rPr lang="nl-NL" sz="1200" dirty="0">
                <a:latin typeface="Corbel" pitchFamily="34" charset="0"/>
              </a:rPr>
              <a:t>(als alle koeien 69-92 maanden oud zouden zijn, in feb./mrt. gekalfd hadden en nu 50 dagen in lactatie zouden zijn)</a:t>
            </a:r>
          </a:p>
          <a:p>
            <a:endParaRPr lang="nl-NL" dirty="0">
              <a:latin typeface="Corbel" pitchFamily="34" charset="0"/>
            </a:endParaRPr>
          </a:p>
          <a:p>
            <a:r>
              <a:rPr lang="nl-NL" dirty="0">
                <a:latin typeface="Corbel" pitchFamily="34" charset="0"/>
              </a:rPr>
              <a:t>Rekening gehouden met verschillen in leeftijd, seizoen van afkalven en lactatiestadium</a:t>
            </a:r>
          </a:p>
        </p:txBody>
      </p:sp>
    </p:spTree>
    <p:extLst>
      <p:ext uri="{BB962C8B-B14F-4D97-AF65-F5344CB8AC3E}">
        <p14:creationId xmlns:p14="http://schemas.microsoft.com/office/powerpoint/2010/main" val="1202765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C8DB7-0D48-4159-8DBB-534600BFE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DCA9DF-9ADA-476F-8017-21C5A602B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hlinkClick r:id="rId2"/>
              </a:rPr>
              <a:t>https://youtu.be/k0t_3dZ6hpQ</a:t>
            </a:r>
            <a:r>
              <a:rPr lang="nl-NL" dirty="0"/>
              <a:t>   filmpje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8E32FCA-CF00-495C-B480-F3491C74C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09" y="2997200"/>
            <a:ext cx="3781425" cy="33147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CF5F7E2-1367-44F2-9A1B-9C417982D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6141" y="3429000"/>
            <a:ext cx="55054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31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AFEF7-4068-4359-9724-3685CB7A3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Hoe kun je de BSK gebruiken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FD34DC-3BD8-42B0-B414-9366F322A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file:///C:/Users/huijben/OneDrive%20-%20Zone.college/Eenheid%2007%20tevreden%20veestapel/MPR%20eenheid%2007/BSK.pdf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714717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42EAE155592B4EB0421A6F955F71C5" ma:contentTypeVersion="31" ma:contentTypeDescription="Een nieuw document maken." ma:contentTypeScope="" ma:versionID="1395b58f120d3996ba98d88978f7ac55">
  <xsd:schema xmlns:xsd="http://www.w3.org/2001/XMLSchema" xmlns:xs="http://www.w3.org/2001/XMLSchema" xmlns:p="http://schemas.microsoft.com/office/2006/metadata/properties" xmlns:ns3="67b2ca75-e253-40e2-b54b-26214d373dbf" xmlns:ns4="b9740ce9-91f2-4b05-8647-8181c813b7b3" targetNamespace="http://schemas.microsoft.com/office/2006/metadata/properties" ma:root="true" ma:fieldsID="d13be29b0adcb1c05f3f9ff768a9a9ce" ns3:_="" ns4:_="">
    <xsd:import namespace="67b2ca75-e253-40e2-b54b-26214d373dbf"/>
    <xsd:import namespace="b9740ce9-91f2-4b05-8647-8181c813b7b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b2ca75-e253-40e2-b54b-26214d373d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NotebookType" ma:index="19" nillable="true" ma:displayName="Notebook Type" ma:internalName="NotebookType">
      <xsd:simpleType>
        <xsd:restriction base="dms:Text"/>
      </xsd:simpleType>
    </xsd:element>
    <xsd:element name="FolderType" ma:index="20" nillable="true" ma:displayName="Folder Type" ma:internalName="FolderType">
      <xsd:simpleType>
        <xsd:restriction base="dms:Text"/>
      </xsd:simpleType>
    </xsd:element>
    <xsd:element name="CultureName" ma:index="21" nillable="true" ma:displayName="Culture Name" ma:internalName="CultureName">
      <xsd:simpleType>
        <xsd:restriction base="dms:Text"/>
      </xsd:simpleType>
    </xsd:element>
    <xsd:element name="AppVersion" ma:index="22" nillable="true" ma:displayName="App Version" ma:internalName="AppVersion">
      <xsd:simpleType>
        <xsd:restriction base="dms:Text"/>
      </xsd:simpleType>
    </xsd:element>
    <xsd:element name="TeamsChannelId" ma:index="23" nillable="true" ma:displayName="Teams Channel Id" ma:internalName="TeamsChannelId">
      <xsd:simpleType>
        <xsd:restriction base="dms:Text"/>
      </xsd:simpleType>
    </xsd:element>
    <xsd:element name="Owner" ma:index="24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5" nillable="true" ma:displayName="Math Settings" ma:internalName="Math_Settings">
      <xsd:simpleType>
        <xsd:restriction base="dms:Text"/>
      </xsd:simpleType>
    </xsd:element>
    <xsd:element name="DefaultSectionNames" ma:index="2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1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2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7" nillable="true" ma:displayName="Is Collaboration Space Locked" ma:internalName="Is_Collaboration_Space_Locked">
      <xsd:simpleType>
        <xsd:restriction base="dms:Boolean"/>
      </xsd:simpleType>
    </xsd:element>
    <xsd:element name="IsNotebookLocked" ma:index="38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40ce9-91f2-4b05-8647-8181c813b7b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ltureName xmlns="67b2ca75-e253-40e2-b54b-26214d373dbf" xsi:nil="true"/>
    <Student_Groups xmlns="67b2ca75-e253-40e2-b54b-26214d373dbf">
      <UserInfo>
        <DisplayName/>
        <AccountId xsi:nil="true"/>
        <AccountType/>
      </UserInfo>
    </Student_Groups>
    <DefaultSectionNames xmlns="67b2ca75-e253-40e2-b54b-26214d373dbf" xsi:nil="true"/>
    <Invited_Teachers xmlns="67b2ca75-e253-40e2-b54b-26214d373dbf" xsi:nil="true"/>
    <Invited_Students xmlns="67b2ca75-e253-40e2-b54b-26214d373dbf" xsi:nil="true"/>
    <IsNotebookLocked xmlns="67b2ca75-e253-40e2-b54b-26214d373dbf" xsi:nil="true"/>
    <Students xmlns="67b2ca75-e253-40e2-b54b-26214d373dbf">
      <UserInfo>
        <DisplayName/>
        <AccountId xsi:nil="true"/>
        <AccountType/>
      </UserInfo>
    </Students>
    <Math_Settings xmlns="67b2ca75-e253-40e2-b54b-26214d373dbf" xsi:nil="true"/>
    <Has_Teacher_Only_SectionGroup xmlns="67b2ca75-e253-40e2-b54b-26214d373dbf" xsi:nil="true"/>
    <Is_Collaboration_Space_Locked xmlns="67b2ca75-e253-40e2-b54b-26214d373dbf" xsi:nil="true"/>
    <FolderType xmlns="67b2ca75-e253-40e2-b54b-26214d373dbf" xsi:nil="true"/>
    <Distribution_Groups xmlns="67b2ca75-e253-40e2-b54b-26214d373dbf" xsi:nil="true"/>
    <Self_Registration_Enabled xmlns="67b2ca75-e253-40e2-b54b-26214d373dbf" xsi:nil="true"/>
    <AppVersion xmlns="67b2ca75-e253-40e2-b54b-26214d373dbf" xsi:nil="true"/>
    <NotebookType xmlns="67b2ca75-e253-40e2-b54b-26214d373dbf" xsi:nil="true"/>
    <Teachers xmlns="67b2ca75-e253-40e2-b54b-26214d373dbf">
      <UserInfo>
        <DisplayName/>
        <AccountId xsi:nil="true"/>
        <AccountType/>
      </UserInfo>
    </Teachers>
    <Templates xmlns="67b2ca75-e253-40e2-b54b-26214d373dbf" xsi:nil="true"/>
    <TeamsChannelId xmlns="67b2ca75-e253-40e2-b54b-26214d373dbf" xsi:nil="true"/>
    <Owner xmlns="67b2ca75-e253-40e2-b54b-26214d373dbf">
      <UserInfo>
        <DisplayName/>
        <AccountId xsi:nil="true"/>
        <AccountType/>
      </UserInfo>
    </Owner>
    <LMS_Mappings xmlns="67b2ca75-e253-40e2-b54b-26214d373db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A47C29-1F9C-4CC2-AB16-477C8E6E48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b2ca75-e253-40e2-b54b-26214d373dbf"/>
    <ds:schemaRef ds:uri="b9740ce9-91f2-4b05-8647-8181c813b7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E9C786-79CF-42BB-928C-CFE1760BB5FF}">
  <ds:schemaRefs>
    <ds:schemaRef ds:uri="http://schemas.microsoft.com/office/infopath/2007/PartnerControls"/>
    <ds:schemaRef ds:uri="b9740ce9-91f2-4b05-8647-8181c813b7b3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67b2ca75-e253-40e2-b54b-26214d373dbf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4D4F0A7-7ECB-4F10-87D4-DE91724B57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</TotalTime>
  <Words>263</Words>
  <Application>Microsoft Office PowerPoint</Application>
  <PresentationFormat>Breedbeeld</PresentationFormat>
  <Paragraphs>43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Arial</vt:lpstr>
      <vt:lpstr>Berlin Sans FB Demi</vt:lpstr>
      <vt:lpstr>Corbel</vt:lpstr>
      <vt:lpstr>Trebuchet MS</vt:lpstr>
      <vt:lpstr>Wingdings</vt:lpstr>
      <vt:lpstr>Wingdings 3</vt:lpstr>
      <vt:lpstr>Facet</vt:lpstr>
      <vt:lpstr>17 April </vt:lpstr>
      <vt:lpstr>Vandaag</vt:lpstr>
      <vt:lpstr>BSK</vt:lpstr>
      <vt:lpstr>ISK</vt:lpstr>
      <vt:lpstr>Is Bertha38 beter?</vt:lpstr>
      <vt:lpstr>ISK  BSK</vt:lpstr>
      <vt:lpstr>BSK</vt:lpstr>
      <vt:lpstr>PowerPoint-presentatie</vt:lpstr>
      <vt:lpstr>Hoe kun je de BSK gebruiken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 April</dc:title>
  <dc:creator>Susan Huijben - Pijlman</dc:creator>
  <cp:lastModifiedBy>Susan Huijben - Pijlman</cp:lastModifiedBy>
  <cp:revision>6</cp:revision>
  <dcterms:created xsi:type="dcterms:W3CDTF">2020-04-17T06:13:48Z</dcterms:created>
  <dcterms:modified xsi:type="dcterms:W3CDTF">2020-04-17T09:03:43Z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0x0101009042EAE155592B4EB0421A6F955F71C5</vt:lpwstr>
  </property>
</Properties>
</file>